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F88BB-A8C2-4A07-83B6-87B98F5BEDF6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1AD08-B67F-4AD9-9BD8-1EC790ED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25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C6D61-ECBA-4B56-8FF0-5745C63502FE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ECBD0-2B81-4983-98C7-6DCAB2D128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 </a:t>
            </a:r>
            <a:r>
              <a:rPr lang="en-US" dirty="0" err="1" smtClean="0"/>
              <a:t>Galerie</a:t>
            </a:r>
            <a:r>
              <a:rPr lang="en-US" dirty="0" smtClean="0"/>
              <a:t> </a:t>
            </a:r>
            <a:r>
              <a:rPr lang="en-US" dirty="0" err="1" smtClean="0"/>
              <a:t>Personnelle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</a:t>
            </a:r>
            <a:endParaRPr lang="en-US" dirty="0"/>
          </a:p>
          <a:p>
            <a:r>
              <a:rPr lang="en-US" dirty="0"/>
              <a:t>Les Parties </a:t>
            </a:r>
            <a:r>
              <a:rPr lang="en-US" dirty="0" err="1"/>
              <a:t>Principales</a:t>
            </a:r>
            <a:r>
              <a:rPr lang="en-US" dirty="0"/>
              <a:t>  </a:t>
            </a:r>
          </a:p>
          <a:p>
            <a:r>
              <a:rPr lang="fr-FR" dirty="0" smtClean="0"/>
              <a:t>Les Mouvements </a:t>
            </a:r>
          </a:p>
          <a:p>
            <a:r>
              <a:rPr lang="fr-FR" dirty="0" smtClean="0"/>
              <a:t>La </a:t>
            </a:r>
            <a:r>
              <a:rPr lang="fr-FR" dirty="0"/>
              <a:t>Liste des Artistes</a:t>
            </a:r>
            <a:endParaRPr lang="en-US" dirty="0"/>
          </a:p>
          <a:p>
            <a:r>
              <a:rPr lang="fr-FR" dirty="0" smtClean="0"/>
              <a:t>Exemple 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fr-FR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1028" name="Picture 4" descr="C:\Users\Owner\AppData\Local\Microsoft\Windows\Temporary Internet Files\Content.IE5\LUFZO6XW\MC9000548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295400"/>
            <a:ext cx="3350537" cy="4055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400" dirty="0"/>
              <a:t>Choisissez </a:t>
            </a:r>
            <a:r>
              <a:rPr lang="fr-FR" sz="2400" dirty="0" smtClean="0"/>
              <a:t>5 </a:t>
            </a:r>
            <a:r>
              <a:rPr lang="fr-FR" sz="2400" dirty="0"/>
              <a:t>peintures que vous aimez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Pour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</a:t>
            </a:r>
            <a:r>
              <a:rPr lang="en-US" sz="2400" dirty="0" err="1" smtClean="0"/>
              <a:t>peinture</a:t>
            </a:r>
            <a:r>
              <a:rPr lang="en-US" sz="2400" dirty="0" smtClean="0"/>
              <a:t>…</a:t>
            </a:r>
            <a:endParaRPr lang="en-US" sz="2400" dirty="0"/>
          </a:p>
          <a:p>
            <a:pPr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1. </a:t>
            </a:r>
            <a:r>
              <a:rPr lang="fr-FR" sz="2400" dirty="0" smtClean="0"/>
              <a:t>Identifiez </a:t>
            </a:r>
            <a:r>
              <a:rPr lang="fr-FR" sz="2400" u="sng" dirty="0"/>
              <a:t>l’artiste </a:t>
            </a:r>
            <a:r>
              <a:rPr lang="fr-FR" sz="2400" dirty="0"/>
              <a:t>et </a:t>
            </a:r>
            <a:endParaRPr lang="fr-FR" sz="2400" dirty="0" smtClean="0"/>
          </a:p>
          <a:p>
            <a:pPr>
              <a:buNone/>
            </a:pPr>
            <a:r>
              <a:rPr lang="fr-FR" sz="2400" dirty="0"/>
              <a:t>	</a:t>
            </a:r>
            <a:r>
              <a:rPr lang="fr-FR" sz="2400" u="sng" dirty="0" smtClean="0"/>
              <a:t>le </a:t>
            </a:r>
            <a:r>
              <a:rPr lang="fr-FR" sz="2400" u="sng" dirty="0" smtClean="0"/>
              <a:t>titre </a:t>
            </a:r>
            <a:r>
              <a:rPr lang="fr-FR" sz="2400" dirty="0" smtClean="0"/>
              <a:t>et </a:t>
            </a:r>
            <a:r>
              <a:rPr lang="fr-FR" sz="2400" u="sng" dirty="0" smtClean="0"/>
              <a:t>la date </a:t>
            </a:r>
            <a:r>
              <a:rPr lang="fr-FR" sz="2400" dirty="0" smtClean="0"/>
              <a:t>de </a:t>
            </a:r>
            <a:r>
              <a:rPr lang="fr-FR" sz="2400" dirty="0"/>
              <a:t>la peinture</a:t>
            </a:r>
            <a:endParaRPr lang="en-US" sz="2400" dirty="0"/>
          </a:p>
          <a:p>
            <a:pPr marL="0" indent="0">
              <a:buNone/>
            </a:pPr>
            <a:r>
              <a:rPr lang="fr-FR" sz="2400" dirty="0" smtClean="0"/>
              <a:t>2. </a:t>
            </a:r>
            <a:r>
              <a:rPr lang="fr-FR" sz="2400" dirty="0" smtClean="0"/>
              <a:t>Identifiez </a:t>
            </a:r>
            <a:r>
              <a:rPr lang="en-US" sz="2400" dirty="0" smtClean="0"/>
              <a:t>3 caracteristiques du </a:t>
            </a:r>
            <a:r>
              <a:rPr lang="en-US" sz="2400" u="sng" dirty="0" err="1" smtClean="0"/>
              <a:t>mouvement</a:t>
            </a:r>
            <a:endParaRPr lang="en-US" sz="2400" u="sng" dirty="0" smtClean="0"/>
          </a:p>
          <a:p>
            <a:pPr marL="0" indent="0">
              <a:buNone/>
            </a:pPr>
            <a:r>
              <a:rPr lang="fr-FR" sz="2400" dirty="0" smtClean="0"/>
              <a:t>3. </a:t>
            </a:r>
            <a:r>
              <a:rPr lang="fr-FR" sz="2400" dirty="0" smtClean="0"/>
              <a:t>Expliquez </a:t>
            </a:r>
            <a:r>
              <a:rPr lang="fr-FR" sz="2400" u="sng" dirty="0" smtClean="0"/>
              <a:t>3 détails </a:t>
            </a:r>
            <a:r>
              <a:rPr lang="fr-FR" sz="2400" u="sng" dirty="0" smtClean="0"/>
              <a:t>curieux </a:t>
            </a:r>
            <a:r>
              <a:rPr lang="fr-FR" sz="2400" dirty="0" smtClean="0"/>
              <a:t>sur </a:t>
            </a:r>
            <a:r>
              <a:rPr lang="fr-FR" sz="2400" b="1" dirty="0" smtClean="0"/>
              <a:t>l’histoire </a:t>
            </a:r>
          </a:p>
          <a:p>
            <a:pPr marL="0" indent="0">
              <a:buNone/>
            </a:pPr>
            <a:r>
              <a:rPr lang="fr-FR" sz="2400" dirty="0" smtClean="0"/>
              <a:t>	derrière la peinture ou derrière </a:t>
            </a:r>
            <a:r>
              <a:rPr lang="fr-FR" sz="2400" b="1" dirty="0" smtClean="0"/>
              <a:t>l’artiste</a:t>
            </a:r>
          </a:p>
          <a:p>
            <a:pPr marL="0" indent="0">
              <a:buNone/>
            </a:pPr>
            <a:r>
              <a:rPr lang="fr-FR" sz="2400" dirty="0" smtClean="0"/>
              <a:t>4.  Expliquez pourquoi vous aimez la peinture</a:t>
            </a:r>
            <a:r>
              <a:rPr lang="fr-FR" sz="1600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sz="1600" dirty="0"/>
              <a:t>	</a:t>
            </a:r>
            <a:endParaRPr lang="fr-FR" sz="1600" dirty="0" smtClean="0"/>
          </a:p>
        </p:txBody>
      </p:sp>
      <p:pic>
        <p:nvPicPr>
          <p:cNvPr id="2050" name="Picture 2" descr="C:\Users\Owner\AppData\Local\Microsoft\Windows\Temporary Internet Files\Content.IE5\NO3LQ6W5\MM90028302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600200"/>
            <a:ext cx="356235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 smtClean="0"/>
              <a:t>Vous </a:t>
            </a:r>
            <a:r>
              <a:rPr lang="fr-FR" sz="2800" dirty="0"/>
              <a:t>aller pratiquer le </a:t>
            </a:r>
            <a:r>
              <a:rPr lang="fr-FR" sz="2800" dirty="0" smtClean="0"/>
              <a:t>prononciation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/>
              <a:t>avec Mme Morgan le </a:t>
            </a:r>
            <a:r>
              <a:rPr lang="fr-FR" sz="2800" dirty="0" smtClean="0"/>
              <a:t>5 juin en classe avec </a:t>
            </a:r>
          </a:p>
          <a:p>
            <a:pPr>
              <a:buNone/>
            </a:pPr>
            <a:r>
              <a:rPr lang="fr-FR" sz="2800" dirty="0" smtClean="0"/>
              <a:t>le premier ébauche (rough </a:t>
            </a:r>
            <a:r>
              <a:rPr lang="fr-FR" sz="2800" dirty="0" err="1" smtClean="0"/>
              <a:t>draft</a:t>
            </a:r>
            <a:r>
              <a:rPr lang="fr-FR" sz="2800" dirty="0" smtClean="0"/>
              <a:t>)</a:t>
            </a:r>
            <a:endParaRPr lang="en-US" sz="2800" dirty="0"/>
          </a:p>
          <a:p>
            <a:r>
              <a:rPr lang="fr-FR" sz="2800" dirty="0"/>
              <a:t>Le jour de l’examen, </a:t>
            </a:r>
            <a:r>
              <a:rPr lang="fr-FR" sz="2800" dirty="0" smtClean="0"/>
              <a:t>(</a:t>
            </a:r>
            <a:r>
              <a:rPr lang="fr-FR" sz="2800" dirty="0" smtClean="0"/>
              <a:t>mercredi </a:t>
            </a:r>
            <a:r>
              <a:rPr lang="fr-FR" sz="2800" dirty="0"/>
              <a:t>le </a:t>
            </a:r>
            <a:r>
              <a:rPr lang="fr-FR" sz="2800" dirty="0"/>
              <a:t>7</a:t>
            </a:r>
            <a:r>
              <a:rPr lang="fr-FR" sz="2800" dirty="0" smtClean="0"/>
              <a:t> </a:t>
            </a:r>
            <a:r>
              <a:rPr lang="fr-FR" sz="2800" dirty="0"/>
              <a:t>juin</a:t>
            </a:r>
            <a:r>
              <a:rPr lang="fr-FR" sz="2800" dirty="0" smtClean="0"/>
              <a:t>)</a:t>
            </a:r>
          </a:p>
          <a:p>
            <a:pPr>
              <a:buNone/>
            </a:pPr>
            <a:r>
              <a:rPr lang="fr-FR" sz="2800" dirty="0" smtClean="0"/>
              <a:t>vous </a:t>
            </a:r>
            <a:r>
              <a:rPr lang="fr-FR" sz="2800" dirty="0"/>
              <a:t>allez présenter votre galerie à la classe</a:t>
            </a:r>
            <a:endParaRPr lang="en-US" sz="2800" dirty="0"/>
          </a:p>
          <a:p>
            <a:r>
              <a:rPr lang="fr-FR" sz="2800" dirty="0"/>
              <a:t>Vous </a:t>
            </a:r>
            <a:r>
              <a:rPr lang="fr-FR" sz="2800" dirty="0" smtClean="0"/>
              <a:t>allez </a:t>
            </a:r>
            <a:r>
              <a:rPr lang="fr-FR" sz="2800" dirty="0" smtClean="0"/>
              <a:t>envoyer </a:t>
            </a:r>
            <a:r>
              <a:rPr lang="fr-FR" sz="2800" dirty="0" smtClean="0"/>
              <a:t>la présentation par </a:t>
            </a: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email </a:t>
            </a:r>
            <a:r>
              <a:rPr lang="fr-FR" sz="2800" dirty="0" smtClean="0"/>
              <a:t>en avance ET  </a:t>
            </a:r>
            <a:r>
              <a:rPr lang="fr-FR" sz="2800" dirty="0" smtClean="0"/>
              <a:t>donner </a:t>
            </a:r>
            <a:r>
              <a:rPr lang="fr-FR" sz="2800" dirty="0"/>
              <a:t>Mme </a:t>
            </a:r>
            <a:r>
              <a:rPr lang="fr-FR" sz="2800" dirty="0" smtClean="0"/>
              <a:t>Morgan</a:t>
            </a:r>
          </a:p>
          <a:p>
            <a:pPr marL="0" indent="0">
              <a:buNone/>
            </a:pPr>
            <a:r>
              <a:rPr lang="fr-FR" sz="2800" dirty="0" smtClean="0"/>
              <a:t>une </a:t>
            </a:r>
            <a:r>
              <a:rPr lang="fr-FR" sz="2800" dirty="0" smtClean="0"/>
              <a:t>copie </a:t>
            </a:r>
            <a:r>
              <a:rPr lang="fr-FR" sz="2800" dirty="0"/>
              <a:t>imprimée (a </a:t>
            </a:r>
            <a:r>
              <a:rPr lang="fr-FR" sz="2800" dirty="0" err="1"/>
              <a:t>printed</a:t>
            </a:r>
            <a:r>
              <a:rPr lang="fr-FR" sz="2800" dirty="0"/>
              <a:t> copy) de </a:t>
            </a:r>
            <a:r>
              <a:rPr lang="fr-FR" sz="2800" dirty="0" smtClean="0"/>
              <a:t>votre </a:t>
            </a:r>
            <a:r>
              <a:rPr lang="fr-FR" sz="2800" dirty="0"/>
              <a:t>présentation aussi.</a:t>
            </a:r>
            <a:endParaRPr lang="en-US" sz="2800" dirty="0"/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 descr="C:\Users\Owner\AppData\Local\Microsoft\Windows\Temporary Internet Files\Content.IE5\NO3LQ6W5\MC9003892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600200"/>
            <a:ext cx="22098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Mouvements</a:t>
            </a:r>
            <a:r>
              <a:rPr lang="en-US" dirty="0" smtClean="0"/>
              <a:t> </a:t>
            </a:r>
            <a:r>
              <a:rPr lang="en-US" dirty="0" err="1" smtClean="0"/>
              <a:t>Artistiques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r>
              <a:rPr lang="fr-FR" dirty="0"/>
              <a:t>Le Rococo</a:t>
            </a:r>
            <a:endParaRPr lang="en-US" dirty="0"/>
          </a:p>
          <a:p>
            <a:r>
              <a:rPr lang="fr-FR" dirty="0"/>
              <a:t>Le Néoclassicisme</a:t>
            </a:r>
            <a:endParaRPr lang="en-US" dirty="0"/>
          </a:p>
          <a:p>
            <a:r>
              <a:rPr lang="fr-FR" dirty="0"/>
              <a:t>Le Romantisme</a:t>
            </a:r>
            <a:endParaRPr lang="en-US" dirty="0"/>
          </a:p>
          <a:p>
            <a:r>
              <a:rPr lang="fr-FR" dirty="0"/>
              <a:t>Le Réalisme</a:t>
            </a:r>
            <a:endParaRPr lang="en-US" dirty="0"/>
          </a:p>
          <a:p>
            <a:r>
              <a:rPr lang="fr-FR" dirty="0"/>
              <a:t>L’Impressionnisme</a:t>
            </a:r>
            <a:endParaRPr lang="en-US" dirty="0"/>
          </a:p>
          <a:p>
            <a:r>
              <a:rPr lang="fr-FR" dirty="0"/>
              <a:t>Le Post Impressionnisme</a:t>
            </a:r>
            <a:endParaRPr lang="en-US" dirty="0"/>
          </a:p>
          <a:p>
            <a:endParaRPr lang="en-US" dirty="0"/>
          </a:p>
        </p:txBody>
      </p:sp>
      <p:pic>
        <p:nvPicPr>
          <p:cNvPr id="4098" name="Picture 2" descr="C:\Users\Owner\AppData\Local\Microsoft\Windows\Temporary Internet Files\Content.IE5\LUFZO6XW\MC9002371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00200"/>
            <a:ext cx="2286000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 Artistes (les </a:t>
            </a:r>
            <a:r>
              <a:rPr lang="en-US" dirty="0" err="1" smtClean="0"/>
              <a:t>autres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possibles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Fragonard	    </a:t>
            </a:r>
            <a:r>
              <a:rPr lang="en-US" dirty="0" err="1" smtClean="0"/>
              <a:t>Manet</a:t>
            </a:r>
            <a:r>
              <a:rPr lang="en-US" dirty="0" smtClean="0"/>
              <a:t>    Cezanne</a:t>
            </a:r>
            <a:endParaRPr lang="en-US" dirty="0"/>
          </a:p>
          <a:p>
            <a:pPr>
              <a:buNone/>
            </a:pPr>
            <a:r>
              <a:rPr lang="en-US" dirty="0" smtClean="0"/>
              <a:t>Ingres 	    Monet    Toulouse- </a:t>
            </a:r>
          </a:p>
          <a:p>
            <a:pPr>
              <a:buNone/>
            </a:pPr>
            <a:r>
              <a:rPr lang="en-US" dirty="0" smtClean="0"/>
              <a:t>David	    Renoir       Lautrec</a:t>
            </a:r>
          </a:p>
          <a:p>
            <a:pPr>
              <a:buNone/>
            </a:pPr>
            <a:r>
              <a:rPr lang="en-US" dirty="0" smtClean="0"/>
              <a:t>Delacroix	    Degas	  Morisot</a:t>
            </a:r>
          </a:p>
          <a:p>
            <a:pPr>
              <a:buNone/>
            </a:pPr>
            <a:r>
              <a:rPr lang="en-US" dirty="0" smtClean="0"/>
              <a:t>Gericault	    Van Gogh   Cassatt</a:t>
            </a:r>
          </a:p>
          <a:p>
            <a:pPr>
              <a:buNone/>
            </a:pPr>
            <a:r>
              <a:rPr lang="en-US" dirty="0" smtClean="0"/>
              <a:t>Corot	    Seurat	   </a:t>
            </a:r>
            <a:r>
              <a:rPr lang="en-US" dirty="0" err="1" smtClean="0"/>
              <a:t>Caillebotte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Courbet          </a:t>
            </a:r>
            <a:r>
              <a:rPr lang="en-US" dirty="0" err="1" smtClean="0"/>
              <a:t>Gaugin</a:t>
            </a:r>
            <a:r>
              <a:rPr lang="en-US" dirty="0" smtClean="0"/>
              <a:t>	    Sisley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5122" name="Picture 2" descr="C:\Users\Owner\AppData\Local\Microsoft\Windows\Temporary Internet Files\Content.IE5\LUFZO6XW\MC9000576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2004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Berthe</a:t>
            </a:r>
            <a:r>
              <a:rPr lang="en-US" dirty="0" smtClean="0"/>
              <a:t> Morisot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Titre</a:t>
            </a:r>
            <a:r>
              <a:rPr lang="en-US" b="1" dirty="0" smtClean="0"/>
              <a:t>: </a:t>
            </a:r>
            <a:r>
              <a:rPr lang="en-US" u="sng" dirty="0" smtClean="0"/>
              <a:t>Le </a:t>
            </a:r>
            <a:r>
              <a:rPr lang="en-US" u="sng" dirty="0" err="1" smtClean="0"/>
              <a:t>Berceau</a:t>
            </a:r>
            <a:r>
              <a:rPr lang="en-US" u="sng" dirty="0" smtClean="0"/>
              <a:t> </a:t>
            </a:r>
            <a:r>
              <a:rPr lang="en-US" dirty="0" smtClean="0"/>
              <a:t>1872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Style: </a:t>
            </a:r>
            <a:r>
              <a:rPr lang="en-US" dirty="0" err="1" smtClean="0"/>
              <a:t>I</a:t>
            </a:r>
            <a:r>
              <a:rPr lang="en-US" dirty="0" err="1" smtClean="0"/>
              <a:t>mpressionniste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Couleurs</a:t>
            </a:r>
            <a:r>
              <a:rPr lang="en-US" dirty="0" smtClean="0"/>
              <a:t> </a:t>
            </a:r>
            <a:r>
              <a:rPr lang="en-US" dirty="0" err="1" smtClean="0"/>
              <a:t>claires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Peu</a:t>
            </a:r>
            <a:r>
              <a:rPr lang="en-US" dirty="0" smtClean="0"/>
              <a:t> de details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La vie </a:t>
            </a:r>
            <a:r>
              <a:rPr lang="en-US" dirty="0" err="1" smtClean="0"/>
              <a:t>ordinaire</a:t>
            </a:r>
            <a:r>
              <a:rPr lang="en-US" dirty="0" smtClean="0"/>
              <a:t>, 	</a:t>
            </a:r>
            <a:r>
              <a:rPr lang="en-US" dirty="0" err="1" smtClean="0"/>
              <a:t>paisible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Histoire: </a:t>
            </a:r>
            <a:r>
              <a:rPr lang="en-US" dirty="0" smtClean="0"/>
              <a:t>La première “femme </a:t>
            </a:r>
            <a:r>
              <a:rPr lang="en-US" dirty="0" err="1" smtClean="0"/>
              <a:t>impressionniste</a:t>
            </a:r>
            <a:r>
              <a:rPr lang="en-US" dirty="0" smtClean="0"/>
              <a:t>”	La </a:t>
            </a:r>
            <a:r>
              <a:rPr lang="en-US" dirty="0" err="1" smtClean="0"/>
              <a:t>soeur</a:t>
            </a:r>
            <a:r>
              <a:rPr lang="en-US" dirty="0" smtClean="0"/>
              <a:t> de 		     	</a:t>
            </a:r>
            <a:r>
              <a:rPr lang="en-US" dirty="0" err="1" smtClean="0"/>
              <a:t>l’artiste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Pas </a:t>
            </a:r>
            <a:r>
              <a:rPr lang="en-US" dirty="0" err="1" smtClean="0"/>
              <a:t>vendu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La raison que </a:t>
            </a:r>
            <a:r>
              <a:rPr lang="en-US" b="1" dirty="0" err="1" smtClean="0"/>
              <a:t>j’admire</a:t>
            </a:r>
            <a:r>
              <a:rPr lang="en-US" b="1" dirty="0" smtClean="0"/>
              <a:t>: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enfants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upload.wikimedia.org/wikipedia/commons/thumb/4/42/Berthe_Morisot,_Le_berceau_(The_Cradle),_1872.jpg/250px-Berthe_Morisot,_Le_berceau_(The_Cradle),_18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143000"/>
            <a:ext cx="4114800" cy="5301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would say…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5334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b="1" dirty="0" err="1" smtClean="0"/>
              <a:t>Voici</a:t>
            </a:r>
            <a:r>
              <a:rPr lang="en-US" sz="2900" b="1" dirty="0" smtClean="0"/>
              <a:t> </a:t>
            </a:r>
            <a:r>
              <a:rPr lang="en-US" sz="2900" b="1" u="sng" dirty="0" smtClean="0"/>
              <a:t>Le </a:t>
            </a:r>
            <a:r>
              <a:rPr lang="en-US" sz="2900" b="1" u="sng" dirty="0" err="1" smtClean="0"/>
              <a:t>Berceau</a:t>
            </a:r>
            <a:r>
              <a:rPr lang="en-US" sz="2900" b="1" u="sng" dirty="0" smtClean="0"/>
              <a:t> </a:t>
            </a:r>
            <a:r>
              <a:rPr lang="en-US" sz="2900" b="1" dirty="0" smtClean="0"/>
              <a:t>de </a:t>
            </a:r>
            <a:r>
              <a:rPr lang="en-US" sz="2900" b="1" dirty="0" err="1" smtClean="0"/>
              <a:t>l’artiste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Berthe</a:t>
            </a:r>
            <a:r>
              <a:rPr lang="en-US" sz="2900" b="1" dirty="0" smtClean="0"/>
              <a:t> Morisot de 1872. Le </a:t>
            </a:r>
            <a:r>
              <a:rPr lang="en-US" sz="2900" b="1" dirty="0" err="1" smtClean="0"/>
              <a:t>Berceau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veut</a:t>
            </a:r>
            <a:r>
              <a:rPr lang="en-US" sz="2900" b="1" dirty="0" smtClean="0"/>
              <a:t> dire “The cradle” </a:t>
            </a:r>
            <a:endParaRPr lang="en-US" sz="2900" b="1" dirty="0" smtClean="0"/>
          </a:p>
          <a:p>
            <a:pPr>
              <a:buNone/>
            </a:pPr>
            <a:r>
              <a:rPr lang="en-US" sz="2900" b="1" dirty="0" smtClean="0"/>
              <a:t>C’est </a:t>
            </a:r>
            <a:r>
              <a:rPr lang="en-US" sz="2900" b="1" dirty="0" err="1" smtClean="0"/>
              <a:t>une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peinture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impressionniste</a:t>
            </a:r>
            <a:r>
              <a:rPr lang="en-US" sz="2900" b="1" dirty="0" smtClean="0"/>
              <a:t>.</a:t>
            </a:r>
          </a:p>
          <a:p>
            <a:pPr>
              <a:buNone/>
            </a:pPr>
            <a:endParaRPr lang="en-US" sz="2900" b="1" dirty="0" smtClean="0"/>
          </a:p>
          <a:p>
            <a:pPr>
              <a:buNone/>
            </a:pPr>
            <a:r>
              <a:rPr lang="en-US" sz="2900" b="1" dirty="0" smtClean="0"/>
              <a:t>Les </a:t>
            </a:r>
            <a:r>
              <a:rPr lang="en-US" sz="2900" b="1" dirty="0" err="1" smtClean="0"/>
              <a:t>couleurs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sont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claires</a:t>
            </a:r>
            <a:r>
              <a:rPr lang="en-US" sz="2900" b="1" dirty="0"/>
              <a:t> </a:t>
            </a:r>
            <a:r>
              <a:rPr lang="en-US" sz="2900" b="1" dirty="0" smtClean="0"/>
              <a:t>avec </a:t>
            </a:r>
            <a:r>
              <a:rPr lang="en-US" sz="2900" b="1" dirty="0" err="1" smtClean="0"/>
              <a:t>peu</a:t>
            </a:r>
            <a:r>
              <a:rPr lang="en-US" sz="2900" b="1" dirty="0" smtClean="0"/>
              <a:t> de </a:t>
            </a:r>
            <a:r>
              <a:rPr lang="en-US" sz="2900" b="1" dirty="0" err="1" smtClean="0"/>
              <a:t>détails</a:t>
            </a:r>
            <a:r>
              <a:rPr lang="en-US" sz="2900" b="1" dirty="0" smtClean="0"/>
              <a:t>.</a:t>
            </a:r>
          </a:p>
          <a:p>
            <a:pPr>
              <a:buNone/>
            </a:pPr>
            <a:endParaRPr lang="en-US" sz="2900" b="1" dirty="0" smtClean="0"/>
          </a:p>
          <a:p>
            <a:pPr>
              <a:buNone/>
            </a:pPr>
            <a:r>
              <a:rPr lang="en-US" sz="2900" b="1" dirty="0" smtClean="0"/>
              <a:t>C’est </a:t>
            </a:r>
            <a:r>
              <a:rPr lang="en-US" sz="2900" b="1" dirty="0" err="1"/>
              <a:t>une</a:t>
            </a:r>
            <a:r>
              <a:rPr lang="en-US" sz="2900" b="1" dirty="0"/>
              <a:t> </a:t>
            </a:r>
            <a:r>
              <a:rPr lang="en-US" sz="2900" b="1" dirty="0" err="1"/>
              <a:t>peinture</a:t>
            </a:r>
            <a:r>
              <a:rPr lang="en-US" sz="2900" b="1" dirty="0"/>
              <a:t> </a:t>
            </a:r>
            <a:r>
              <a:rPr lang="en-US" sz="2900" b="1" dirty="0" err="1" smtClean="0"/>
              <a:t>impressionniste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en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sujet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parce</a:t>
            </a:r>
            <a:r>
              <a:rPr lang="en-US" sz="2900" b="1" dirty="0" smtClean="0"/>
              <a:t> </a:t>
            </a:r>
            <a:r>
              <a:rPr lang="en-US" sz="2900" b="1" dirty="0" err="1"/>
              <a:t>qu’on</a:t>
            </a:r>
            <a:r>
              <a:rPr lang="en-US" sz="2900" b="1" dirty="0"/>
              <a:t> </a:t>
            </a:r>
            <a:r>
              <a:rPr lang="en-US" sz="2900" b="1" dirty="0" err="1"/>
              <a:t>voit</a:t>
            </a:r>
            <a:r>
              <a:rPr lang="en-US" sz="2900" b="1" dirty="0"/>
              <a:t> </a:t>
            </a:r>
            <a:r>
              <a:rPr lang="en-US" sz="2900" b="1" dirty="0" err="1"/>
              <a:t>une</a:t>
            </a:r>
            <a:r>
              <a:rPr lang="en-US" sz="2900" b="1" dirty="0"/>
              <a:t> femme de </a:t>
            </a:r>
            <a:r>
              <a:rPr lang="en-US" sz="2900" b="1" dirty="0" err="1"/>
              <a:t>tous</a:t>
            </a:r>
            <a:r>
              <a:rPr lang="en-US" sz="2900" b="1" dirty="0"/>
              <a:t> les </a:t>
            </a:r>
            <a:r>
              <a:rPr lang="en-US" sz="2900" b="1" dirty="0" err="1"/>
              <a:t>jours</a:t>
            </a:r>
            <a:r>
              <a:rPr lang="en-US" sz="2900" b="1" dirty="0"/>
              <a:t> </a:t>
            </a:r>
            <a:r>
              <a:rPr lang="en-US" sz="2900" b="1" dirty="0" err="1"/>
              <a:t>dans</a:t>
            </a:r>
            <a:r>
              <a:rPr lang="en-US" sz="2900" b="1" dirty="0"/>
              <a:t> </a:t>
            </a:r>
            <a:r>
              <a:rPr lang="en-US" sz="2900" b="1" dirty="0" err="1"/>
              <a:t>une</a:t>
            </a:r>
            <a:r>
              <a:rPr lang="en-US" sz="2900" b="1" dirty="0"/>
              <a:t> scène </a:t>
            </a:r>
            <a:r>
              <a:rPr lang="en-US" sz="2900" b="1" dirty="0" err="1"/>
              <a:t>paisible</a:t>
            </a:r>
            <a:r>
              <a:rPr lang="en-US" sz="2900" b="1" dirty="0"/>
              <a:t>.  </a:t>
            </a:r>
            <a:endParaRPr lang="en-US" sz="2900" b="1" dirty="0" smtClean="0"/>
          </a:p>
          <a:p>
            <a:pPr>
              <a:buNone/>
            </a:pPr>
            <a:endParaRPr lang="en-US" sz="2900" b="1" dirty="0" smtClean="0"/>
          </a:p>
          <a:p>
            <a:pPr>
              <a:buNone/>
            </a:pPr>
            <a:r>
              <a:rPr lang="en-US" sz="2900" b="1" dirty="0" smtClean="0"/>
              <a:t>Morisot </a:t>
            </a:r>
            <a:r>
              <a:rPr lang="en-US" sz="2900" b="1" dirty="0" err="1" smtClean="0"/>
              <a:t>était</a:t>
            </a:r>
            <a:r>
              <a:rPr lang="en-US" sz="2900" b="1" dirty="0" smtClean="0"/>
              <a:t> la première femme </a:t>
            </a:r>
            <a:r>
              <a:rPr lang="en-US" sz="2900" b="1" dirty="0" err="1" smtClean="0"/>
              <a:t>d’exposer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ses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peintures</a:t>
            </a:r>
            <a:r>
              <a:rPr lang="en-US" sz="2900" b="1" dirty="0" smtClean="0"/>
              <a:t> avec les </a:t>
            </a:r>
            <a:r>
              <a:rPr lang="en-US" sz="2900" b="1" dirty="0" err="1" smtClean="0"/>
              <a:t>Impressionnistes</a:t>
            </a:r>
            <a:r>
              <a:rPr lang="en-US" sz="2900" b="1" dirty="0" smtClean="0"/>
              <a:t>.  La </a:t>
            </a:r>
            <a:r>
              <a:rPr lang="en-US" sz="2900" b="1" dirty="0" err="1" smtClean="0"/>
              <a:t>mère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dans</a:t>
            </a:r>
            <a:r>
              <a:rPr lang="en-US" sz="2900" b="1" dirty="0" smtClean="0"/>
              <a:t> la </a:t>
            </a:r>
            <a:r>
              <a:rPr lang="en-US" sz="2900" b="1" dirty="0" err="1" smtClean="0"/>
              <a:t>peinture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est</a:t>
            </a:r>
            <a:r>
              <a:rPr lang="en-US" sz="2900" b="1" dirty="0"/>
              <a:t> </a:t>
            </a:r>
            <a:r>
              <a:rPr lang="en-US" sz="2900" b="1" dirty="0" smtClean="0"/>
              <a:t>la </a:t>
            </a:r>
            <a:r>
              <a:rPr lang="en-US" sz="2900" b="1" dirty="0" err="1" smtClean="0"/>
              <a:t>soeur</a:t>
            </a:r>
            <a:r>
              <a:rPr lang="en-US" sz="2900" b="1" dirty="0" smtClean="0"/>
              <a:t> de Morisot</a:t>
            </a:r>
            <a:r>
              <a:rPr lang="en-US" sz="2900" b="1" dirty="0" smtClean="0"/>
              <a:t>. Elle </a:t>
            </a:r>
            <a:r>
              <a:rPr lang="en-US" sz="2900" b="1" dirty="0" err="1" smtClean="0"/>
              <a:t>n’a</a:t>
            </a:r>
            <a:r>
              <a:rPr lang="en-US" sz="2900" b="1" dirty="0" smtClean="0"/>
              <a:t> pas </a:t>
            </a:r>
            <a:r>
              <a:rPr lang="en-US" sz="2900" b="1" dirty="0" err="1" smtClean="0"/>
              <a:t>vendu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cette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peinture</a:t>
            </a:r>
            <a:r>
              <a:rPr lang="en-US" sz="2900" b="1" dirty="0" smtClean="0"/>
              <a:t>.  </a:t>
            </a:r>
            <a:endParaRPr lang="en-US" sz="2900" b="1" dirty="0"/>
          </a:p>
          <a:p>
            <a:pPr>
              <a:buNone/>
            </a:pPr>
            <a:endParaRPr lang="en-US" sz="2900" b="1" dirty="0" smtClean="0"/>
          </a:p>
          <a:p>
            <a:pPr>
              <a:buNone/>
            </a:pPr>
            <a:r>
              <a:rPr lang="en-US" sz="2900" b="1" dirty="0" err="1" smtClean="0"/>
              <a:t>J’aime</a:t>
            </a:r>
            <a:r>
              <a:rPr lang="en-US" sz="2900" b="1" dirty="0" smtClean="0"/>
              <a:t> </a:t>
            </a:r>
            <a:r>
              <a:rPr lang="en-US" sz="2900" b="1" dirty="0" smtClean="0"/>
              <a:t>la </a:t>
            </a:r>
            <a:r>
              <a:rPr lang="en-US" sz="2900" b="1" dirty="0" err="1" smtClean="0"/>
              <a:t>peinture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parce</a:t>
            </a:r>
            <a:r>
              <a:rPr lang="en-US" sz="2900" b="1" dirty="0" smtClean="0"/>
              <a:t> que je </a:t>
            </a:r>
            <a:r>
              <a:rPr lang="en-US" sz="2900" b="1" dirty="0" err="1" smtClean="0"/>
              <a:t>pense</a:t>
            </a:r>
            <a:r>
              <a:rPr lang="en-US" sz="2900" b="1" dirty="0" smtClean="0"/>
              <a:t> à </a:t>
            </a:r>
            <a:r>
              <a:rPr lang="en-US" sz="2900" b="1" dirty="0" err="1" smtClean="0"/>
              <a:t>mes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enfants</a:t>
            </a:r>
            <a:r>
              <a:rPr lang="en-US" sz="2900" b="1" dirty="0" smtClean="0"/>
              <a:t> </a:t>
            </a:r>
            <a:r>
              <a:rPr lang="en-US" sz="2900" b="1" dirty="0" err="1" smtClean="0"/>
              <a:t>quand</a:t>
            </a:r>
            <a:r>
              <a:rPr lang="en-US" sz="2900" b="1" dirty="0" smtClean="0"/>
              <a:t> je la </a:t>
            </a:r>
            <a:r>
              <a:rPr lang="en-US" sz="2900" b="1" dirty="0" err="1" smtClean="0"/>
              <a:t>regarde</a:t>
            </a:r>
            <a:r>
              <a:rPr lang="en-US" sz="2900" b="1" dirty="0" smtClean="0"/>
              <a:t>. </a:t>
            </a:r>
            <a:endParaRPr lang="en-US" sz="2900" b="1" dirty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upload.wikimedia.org/wikipedia/commons/thumb/4/42/Berthe_Morisot,_Le_berceau_(The_Cradle),_1872.jpg/250px-Berthe_Morisot,_Le_berceau_(The_Cradle),_18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399" y="1143000"/>
            <a:ext cx="4198961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45618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236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Ma Galerie Personnelle</vt:lpstr>
      <vt:lpstr>Description</vt:lpstr>
      <vt:lpstr>La Presentation </vt:lpstr>
      <vt:lpstr>Les Mouvements Artistiques</vt:lpstr>
      <vt:lpstr>Les Artistes (les autres sont possibles aussi…)</vt:lpstr>
      <vt:lpstr>Berthe Morisot</vt:lpstr>
      <vt:lpstr>What you would say…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Gallerie Personnel</dc:title>
  <dc:creator>Owner</dc:creator>
  <cp:lastModifiedBy>Morgan Karen</cp:lastModifiedBy>
  <cp:revision>19</cp:revision>
  <cp:lastPrinted>2015-05-22T17:12:49Z</cp:lastPrinted>
  <dcterms:created xsi:type="dcterms:W3CDTF">2011-05-22T12:36:36Z</dcterms:created>
  <dcterms:modified xsi:type="dcterms:W3CDTF">2017-05-26T20:34:03Z</dcterms:modified>
</cp:coreProperties>
</file>