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CCAD3-7414-48FC-AAE4-DA0A2DA2868B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0F3DA-9996-4B90-B06C-C8E199A47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51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A6D-8F6F-4929-8532-25DC34508D8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5037-B598-426B-B0A0-CF6234DBC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A6D-8F6F-4929-8532-25DC34508D8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5037-B598-426B-B0A0-CF6234DBC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A6D-8F6F-4929-8532-25DC34508D8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5037-B598-426B-B0A0-CF6234DBC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A6D-8F6F-4929-8532-25DC34508D8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5037-B598-426B-B0A0-CF6234DBC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A6D-8F6F-4929-8532-25DC34508D8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5037-B598-426B-B0A0-CF6234DBC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A6D-8F6F-4929-8532-25DC34508D8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5037-B598-426B-B0A0-CF6234DBC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A6D-8F6F-4929-8532-25DC34508D8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5037-B598-426B-B0A0-CF6234DBC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A6D-8F6F-4929-8532-25DC34508D8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5037-B598-426B-B0A0-CF6234DBC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A6D-8F6F-4929-8532-25DC34508D8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5037-B598-426B-B0A0-CF6234DBC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A6D-8F6F-4929-8532-25DC34508D8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5037-B598-426B-B0A0-CF6234DBC6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A6D-8F6F-4929-8532-25DC34508D8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795037-B598-426B-B0A0-CF6234DBC66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3795037-B598-426B-B0A0-CF6234DBC66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AE0A6D-8F6F-4929-8532-25DC34508D84}" type="datetimeFigureOut">
              <a:rPr lang="en-US" smtClean="0"/>
              <a:t>4/5/2017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petab.ac-reunion.fr/alizes/wp-content/uploads/sites/106/2015/02/sacre-3.jpg" TargetMode="External"/><Relationship Id="rId2" Type="http://schemas.openxmlformats.org/officeDocument/2006/relationships/hyperlink" Target="https://www.artclon.com/images/201005/goods_img/20592_G_1274919227910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pload.wikimedia.org/wikipedia/commons/thumb/b/b5/Jacques-Louis_David_-_The_Emperor_Napoleon_in_His_Study_at_the_Tuileries_-_Google_Art_Project_2.jpg/520px-Jacques-Louis_David_-_The_Emperor_Napoleon_in_His_Study_at_the_Tuileries_-_Google_Art_Project_2.jp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lleryintell.com/wp-content/uploads/2013/07/jean_auguste_dominique_ingres-la_grande_odalisque-1814.jpg" TargetMode="External"/><Relationship Id="rId2" Type="http://schemas.openxmlformats.org/officeDocument/2006/relationships/hyperlink" Target="https://uploads6.wikiart.org/images/pierre-narcisse-guerin/the-portrait-of-the-chouan-rochejaquelin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evoir-de-philosophie.com/images_dissertations/85989.jpg" TargetMode="External"/><Relationship Id="rId4" Type="http://schemas.openxmlformats.org/officeDocument/2006/relationships/hyperlink" Target="https://s-media-cache-ak0.pinimg.com/originals/11/a2/9d/11a29d0f66ef8c6ac44fa4b753b2eecf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pompeii&amp;espv=2&amp;biw=1024&amp;bih=667&amp;source=lnms&amp;tbm=isch&amp;sa=X&amp;ei=Y8UKVbG6EbjasATw74KoAw&amp;ved=0CAcQ_AUoA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EW-U9a2Av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rthistoryproject.com/site/assets/files/10922/jacques-louis_david_-_the_lictors_bring_to_brutus_the_bodies_of_his_sons_1789_323x422cm_louvre.jpg" TargetMode="External"/><Relationship Id="rId2" Type="http://schemas.openxmlformats.org/officeDocument/2006/relationships/hyperlink" Target="https://www.google.com/search?q=oath+of+the+horatii&amp;espv=2&amp;site=webhp&amp;source=lnms&amp;tbm=isch&amp;sa=X&amp;sqi=2&amp;ved=0ahUKEwjJ2oP5lY7TAhWE34MKHUz1BLAQ_AUIBigB&amp;biw=1440&amp;bih=794#imgrc=1cn9TmEmqufiRM: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re15.deviantart.net/dfa9/th/pre/i/2011/332/3/4/la_mort_de_marat_by_dabinster69-d4hkuvu.jpg" TargetMode="External"/><Relationship Id="rId4" Type="http://schemas.openxmlformats.org/officeDocument/2006/relationships/hyperlink" Target="https://s-media-cache-ak0.pinimg.com/originals/30/3c/01/303c011d1ce05131492f8a7a15c14115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uvre.fr/sites/default/files/imagecache/940x768/medias/medias_images/images/louvre-madame-recamier-nee-julie.jpg" TargetMode="External"/><Relationship Id="rId2" Type="http://schemas.openxmlformats.org/officeDocument/2006/relationships/hyperlink" Target="https://www.google.com/search?q=david+les+sabines&amp;espv=2&amp;source=lnms&amp;tbm=isch&amp;sa=X&amp;ved=0ahUKEwijo9Hdl47TAhVq7YMKHf2DDNQQ_AUIBygC&amp;biw=1440&amp;bih=794#imgrc=vvreemEQz0XP1M: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 </a:t>
            </a:r>
            <a:r>
              <a:rPr lang="en-US" dirty="0" err="1"/>
              <a:t>Néoclassicisme</a:t>
            </a:r>
            <a:r>
              <a:rPr lang="en-US" dirty="0"/>
              <a:t> 1789-1820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La </a:t>
            </a:r>
            <a:r>
              <a:rPr lang="en-US" sz="2800" dirty="0" err="1"/>
              <a:t>Révolution</a:t>
            </a:r>
            <a:r>
              <a:rPr lang="en-US" sz="2800" dirty="0"/>
              <a:t> – Napoléon</a:t>
            </a:r>
          </a:p>
        </p:txBody>
      </p:sp>
    </p:spTree>
    <p:extLst>
      <p:ext uri="{BB962C8B-B14F-4D97-AF65-F5344CB8AC3E}">
        <p14:creationId xmlns:p14="http://schemas.microsoft.com/office/powerpoint/2010/main" val="234094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/>
              <a:t>Il est devenu l’artiste le plus important de </a:t>
            </a:r>
            <a:r>
              <a:rPr lang="fr-FR" sz="2800" dirty="0" smtClean="0"/>
              <a:t>Napoléon</a:t>
            </a:r>
          </a:p>
          <a:p>
            <a:endParaRPr lang="fr-FR" sz="2800" dirty="0"/>
          </a:p>
          <a:p>
            <a:r>
              <a:rPr lang="fr-FR" sz="2800" u="sng" dirty="0">
                <a:hlinkClick r:id="rId2"/>
              </a:rPr>
              <a:t>Napoléon à Saint Bernard </a:t>
            </a:r>
            <a:r>
              <a:rPr lang="fr-FR" sz="2800" dirty="0"/>
              <a:t>1801</a:t>
            </a:r>
          </a:p>
          <a:p>
            <a:r>
              <a:rPr lang="fr-FR" sz="2800" u="sng" dirty="0">
                <a:hlinkClick r:id="rId3"/>
              </a:rPr>
              <a:t>Le Sacre de Napoléon </a:t>
            </a:r>
            <a:r>
              <a:rPr lang="fr-FR" sz="2800" dirty="0"/>
              <a:t>1805</a:t>
            </a:r>
          </a:p>
          <a:p>
            <a:r>
              <a:rPr lang="fr-FR" sz="2800" u="sng" dirty="0">
                <a:hlinkClick r:id="rId4"/>
              </a:rPr>
              <a:t>Napoléon dans son Cabinet </a:t>
            </a:r>
            <a:r>
              <a:rPr lang="fr-FR" sz="2800" dirty="0"/>
              <a:t>1812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80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Jean </a:t>
            </a:r>
            <a:r>
              <a:rPr lang="en-US" sz="4400" dirty="0" err="1"/>
              <a:t>Auguste</a:t>
            </a:r>
            <a:r>
              <a:rPr lang="en-US" sz="4400" dirty="0"/>
              <a:t> Dominique </a:t>
            </a:r>
            <a:r>
              <a:rPr lang="en-US" sz="4400" dirty="0" smtClean="0"/>
              <a:t>Ingres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L’élève de David</a:t>
            </a:r>
          </a:p>
          <a:p>
            <a:r>
              <a:rPr lang="fr-FR" sz="3200" dirty="0"/>
              <a:t>Il ne s’intéressait pas à la politique</a:t>
            </a:r>
          </a:p>
          <a:p>
            <a:r>
              <a:rPr lang="fr-FR" sz="3200" dirty="0"/>
              <a:t>Il est devenu riche à cause de ses portraits des gens riches</a:t>
            </a:r>
          </a:p>
          <a:p>
            <a:r>
              <a:rPr lang="fr-FR" sz="3200" dirty="0"/>
              <a:t>Il a pu peindre les détails les plus infimes</a:t>
            </a:r>
          </a:p>
          <a:p>
            <a:r>
              <a:rPr lang="fr-FR" sz="3200" dirty="0"/>
              <a:t>Un des derniers portraitistes avant l’invention de la photographie</a:t>
            </a: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88669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u="sng" dirty="0">
                <a:hlinkClick r:id="rId2"/>
              </a:rPr>
              <a:t>Louis </a:t>
            </a:r>
            <a:r>
              <a:rPr lang="fr-FR" sz="3200" u="sng" dirty="0" smtClean="0">
                <a:hlinkClick r:id="rId2"/>
              </a:rPr>
              <a:t>Bertin </a:t>
            </a:r>
            <a:r>
              <a:rPr lang="fr-FR" sz="3200" dirty="0" smtClean="0"/>
              <a:t>1832</a:t>
            </a:r>
            <a:endParaRPr lang="fr-FR" sz="3200" dirty="0"/>
          </a:p>
          <a:p>
            <a:r>
              <a:rPr lang="fr-FR" sz="3200" u="sng" dirty="0">
                <a:hlinkClick r:id="rId3"/>
              </a:rPr>
              <a:t>Odalisque</a:t>
            </a:r>
            <a:r>
              <a:rPr lang="fr-FR" sz="3200" dirty="0">
                <a:hlinkClick r:id="rId3"/>
              </a:rPr>
              <a:t> </a:t>
            </a:r>
            <a:r>
              <a:rPr lang="fr-FR" sz="3200" dirty="0"/>
              <a:t>1814</a:t>
            </a:r>
          </a:p>
          <a:p>
            <a:r>
              <a:rPr lang="fr-FR" sz="3200" u="sng" dirty="0">
                <a:hlinkClick r:id="rId4"/>
              </a:rPr>
              <a:t>Paganini </a:t>
            </a:r>
            <a:r>
              <a:rPr lang="fr-FR" sz="3200" dirty="0"/>
              <a:t>1819</a:t>
            </a:r>
          </a:p>
          <a:p>
            <a:r>
              <a:rPr lang="fr-FR" sz="3200" u="sng" dirty="0" smtClean="0">
                <a:hlinkClick r:id="rId5"/>
              </a:rPr>
              <a:t>Mlle </a:t>
            </a:r>
            <a:r>
              <a:rPr lang="fr-FR" sz="3200" u="sng" dirty="0">
                <a:hlinkClick r:id="rId5"/>
              </a:rPr>
              <a:t>Rivière </a:t>
            </a:r>
            <a:r>
              <a:rPr lang="fr-FR" sz="3200" dirty="0"/>
              <a:t>1806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354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Panorama </a:t>
            </a:r>
            <a:r>
              <a:rPr lang="en-US" dirty="0" err="1"/>
              <a:t>Historique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/>
              <a:t>1738 – la découverte de </a:t>
            </a:r>
            <a:r>
              <a:rPr lang="fr-FR" sz="2800" dirty="0" err="1"/>
              <a:t>Pompeii</a:t>
            </a:r>
            <a:endParaRPr lang="fr-FR" sz="2800" dirty="0"/>
          </a:p>
          <a:p>
            <a:r>
              <a:rPr lang="fr-FR" sz="2800" dirty="0"/>
              <a:t>1776 – la Révolution Américain</a:t>
            </a:r>
          </a:p>
          <a:p>
            <a:r>
              <a:rPr lang="fr-FR" sz="2800" dirty="0"/>
              <a:t>1789 – la Révolution </a:t>
            </a:r>
            <a:r>
              <a:rPr lang="fr-FR" sz="2800" dirty="0" smtClean="0"/>
              <a:t>Française</a:t>
            </a:r>
            <a:endParaRPr lang="fr-FR" sz="2800" dirty="0"/>
          </a:p>
          <a:p>
            <a:r>
              <a:rPr lang="fr-FR" sz="2800" dirty="0"/>
              <a:t>1793 – le roi (Louis XVI et Marie </a:t>
            </a:r>
            <a:r>
              <a:rPr lang="fr-FR" sz="2800" dirty="0" err="1" smtClean="0"/>
              <a:t>Antionnette</a:t>
            </a:r>
            <a:r>
              <a:rPr lang="fr-FR" sz="2800" dirty="0"/>
              <a:t>) sont guillotinés</a:t>
            </a:r>
          </a:p>
          <a:p>
            <a:r>
              <a:rPr lang="fr-FR" sz="2800" dirty="0"/>
              <a:t>1794 – La Convention (Robespierre et la Terreur)</a:t>
            </a:r>
          </a:p>
          <a:p>
            <a:r>
              <a:rPr lang="fr-FR" sz="2800" dirty="0"/>
              <a:t>1795 – le </a:t>
            </a:r>
            <a:r>
              <a:rPr lang="fr-FR" sz="2800" dirty="0" smtClean="0"/>
              <a:t>Directoire  </a:t>
            </a:r>
            <a:r>
              <a:rPr lang="fr-FR" sz="2800" dirty="0"/>
              <a:t>– (Robespierre est guillotiné)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40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dirty="0"/>
              <a:t>1799 – Napoléon devient Premier Consul</a:t>
            </a:r>
          </a:p>
          <a:p>
            <a:r>
              <a:rPr lang="fr-FR" sz="3200" dirty="0"/>
              <a:t>1804 – Napoléon devient Empereur</a:t>
            </a:r>
          </a:p>
          <a:p>
            <a:r>
              <a:rPr lang="fr-FR" sz="3200" dirty="0"/>
              <a:t>1812 – la Retraite de Russie</a:t>
            </a:r>
          </a:p>
          <a:p>
            <a:r>
              <a:rPr lang="fr-FR" sz="3200" dirty="0"/>
              <a:t>1815 – Waterloo – Napoléon est exilé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4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Le </a:t>
            </a:r>
            <a:r>
              <a:rPr lang="en-US" dirty="0" err="1" smtClean="0"/>
              <a:t>Néoclassicisme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Le monde a beaucoup changé vers la fin du </a:t>
            </a:r>
            <a:r>
              <a:rPr lang="fr-FR" sz="2800" dirty="0" smtClean="0"/>
              <a:t>18ème </a:t>
            </a:r>
            <a:r>
              <a:rPr lang="fr-FR" sz="2800" dirty="0"/>
              <a:t>siècle </a:t>
            </a:r>
            <a:endParaRPr lang="fr-FR" sz="2800" dirty="0" smtClean="0"/>
          </a:p>
          <a:p>
            <a:pPr marL="114300" indent="0">
              <a:buNone/>
            </a:pPr>
            <a:r>
              <a:rPr lang="fr-FR" sz="2800" dirty="0"/>
              <a:t>	</a:t>
            </a:r>
            <a:r>
              <a:rPr lang="fr-FR" sz="2800" dirty="0" smtClean="0"/>
              <a:t>1776 </a:t>
            </a:r>
            <a:r>
              <a:rPr lang="fr-FR" sz="2800" dirty="0"/>
              <a:t>La Révolution Américain</a:t>
            </a:r>
          </a:p>
          <a:p>
            <a:pPr marL="114300" indent="0">
              <a:buNone/>
            </a:pPr>
            <a:r>
              <a:rPr lang="fr-FR" sz="2800" dirty="0"/>
              <a:t>	1789 La Révolution </a:t>
            </a:r>
            <a:r>
              <a:rPr lang="fr-FR" sz="2800" dirty="0" smtClean="0"/>
              <a:t>Française</a:t>
            </a:r>
            <a:endParaRPr lang="fr-FR" sz="2800" dirty="0"/>
          </a:p>
          <a:p>
            <a:r>
              <a:rPr lang="fr-FR" sz="2800" dirty="0"/>
              <a:t>La </a:t>
            </a:r>
            <a:r>
              <a:rPr lang="fr-FR" sz="2800" u="sng" dirty="0"/>
              <a:t>redécouverte</a:t>
            </a:r>
            <a:r>
              <a:rPr lang="fr-FR" sz="2800" dirty="0"/>
              <a:t> de </a:t>
            </a:r>
            <a:r>
              <a:rPr lang="fr-FR" sz="2800" dirty="0" err="1"/>
              <a:t>Pompeii</a:t>
            </a:r>
            <a:r>
              <a:rPr lang="fr-FR" sz="2800" dirty="0"/>
              <a:t> (qui a été </a:t>
            </a:r>
            <a:r>
              <a:rPr lang="fr-FR" sz="2800" u="sng" dirty="0"/>
              <a:t>enterré </a:t>
            </a:r>
            <a:r>
              <a:rPr lang="fr-FR" sz="2800" dirty="0"/>
              <a:t>en 79) a commencé un intérêt en les civilisations des Grecs et des Romains  </a:t>
            </a:r>
            <a:r>
              <a:rPr lang="fr-FR" sz="2800" dirty="0" smtClean="0">
                <a:hlinkClick r:id="rId2"/>
              </a:rPr>
              <a:t>Le </a:t>
            </a:r>
            <a:r>
              <a:rPr lang="fr-FR" sz="2800" dirty="0" err="1" smtClean="0">
                <a:hlinkClick r:id="rId2"/>
              </a:rPr>
              <a:t>Pompeii</a:t>
            </a:r>
            <a:r>
              <a:rPr lang="fr-FR" sz="2800" dirty="0" smtClean="0">
                <a:hlinkClick r:id="rId2"/>
              </a:rPr>
              <a:t> - Google Images</a:t>
            </a:r>
            <a:endParaRPr lang="fr-FR" sz="2800" dirty="0"/>
          </a:p>
          <a:p>
            <a:r>
              <a:rPr lang="fr-FR" sz="2800" dirty="0"/>
              <a:t>Ce nouvel intérêt en l’art classique c’est le Néo-classicisme (le « nouveau » classicisme)</a:t>
            </a:r>
          </a:p>
        </p:txBody>
      </p:sp>
    </p:spTree>
    <p:extLst>
      <p:ext uri="{BB962C8B-B14F-4D97-AF65-F5344CB8AC3E}">
        <p14:creationId xmlns:p14="http://schemas.microsoft.com/office/powerpoint/2010/main" val="35305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800" dirty="0"/>
              <a:t>Les Français ont appris que les gens ordinaires avaient beaucoup de liberté à l’époque des Grecs et des </a:t>
            </a:r>
            <a:r>
              <a:rPr lang="fr-FR" sz="2800" dirty="0" smtClean="0"/>
              <a:t>Romains ET </a:t>
            </a:r>
            <a:r>
              <a:rPr lang="fr-FR" sz="2800" u="sng" dirty="0" smtClean="0"/>
              <a:t>Napoléon a beaucoup admiré les Romains aussi…</a:t>
            </a:r>
          </a:p>
          <a:p>
            <a:endParaRPr lang="fr-FR" sz="2800" dirty="0"/>
          </a:p>
          <a:p>
            <a:r>
              <a:rPr lang="fr-FR" sz="2800" dirty="0"/>
              <a:t>On a commencé à admirer l’art classique, comme la symbole de l’ordre, de la tradition, et de la liberté</a:t>
            </a:r>
            <a:r>
              <a:rPr lang="fr-FR" sz="2800" dirty="0" smtClean="0"/>
              <a:t>.  </a:t>
            </a:r>
            <a:r>
              <a:rPr lang="fr-FR" sz="2800" dirty="0" smtClean="0">
                <a:hlinkClick r:id="rId2"/>
              </a:rPr>
              <a:t>(</a:t>
            </a:r>
            <a:r>
              <a:rPr lang="fr-FR" sz="2800" dirty="0" err="1" smtClean="0">
                <a:hlinkClick r:id="rId2"/>
              </a:rPr>
              <a:t>Random</a:t>
            </a:r>
            <a:r>
              <a:rPr lang="fr-FR" sz="2800" dirty="0" smtClean="0">
                <a:hlinkClick r:id="rId2"/>
              </a:rPr>
              <a:t> John Green </a:t>
            </a:r>
            <a:r>
              <a:rPr lang="fr-FR" sz="2800" dirty="0" err="1" smtClean="0">
                <a:hlinkClick r:id="rId2"/>
              </a:rPr>
              <a:t>video</a:t>
            </a:r>
            <a:r>
              <a:rPr lang="fr-FR" sz="2800" dirty="0" smtClean="0">
                <a:hlinkClick r:id="rId2"/>
              </a:rPr>
              <a:t> </a:t>
            </a:r>
            <a:r>
              <a:rPr lang="fr-FR" sz="2800" dirty="0" err="1" smtClean="0">
                <a:hlinkClick r:id="rId2"/>
              </a:rPr>
              <a:t>regarding</a:t>
            </a:r>
            <a:r>
              <a:rPr lang="fr-FR" sz="2800" dirty="0" smtClean="0">
                <a:hlinkClick r:id="rId2"/>
              </a:rPr>
              <a:t> </a:t>
            </a:r>
            <a:r>
              <a:rPr lang="fr-FR" sz="2800" dirty="0" err="1" smtClean="0">
                <a:hlinkClick r:id="rId2"/>
              </a:rPr>
              <a:t>Neoclassic</a:t>
            </a:r>
            <a:r>
              <a:rPr lang="fr-FR" sz="2800" dirty="0" smtClean="0">
                <a:hlinkClick r:id="rId2"/>
              </a:rPr>
              <a:t> architecture)</a:t>
            </a:r>
            <a:endParaRPr lang="fr-FR" sz="2800" dirty="0" smtClean="0"/>
          </a:p>
          <a:p>
            <a:endParaRPr lang="fr-FR" sz="2800" dirty="0"/>
          </a:p>
          <a:p>
            <a:r>
              <a:rPr lang="fr-FR" sz="2800" dirty="0"/>
              <a:t>Le Rococo était l’art des riches ; le </a:t>
            </a:r>
            <a:r>
              <a:rPr lang="fr-FR" sz="2800" dirty="0" err="1"/>
              <a:t>Neoclassicisme</a:t>
            </a:r>
            <a:r>
              <a:rPr lang="fr-FR" sz="2800" dirty="0"/>
              <a:t> était l’art pour tout le monde.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0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/>
              <a:t>Les artistes ont idéalisé la forme humaine ; les personnes des tableaux ne sont pas des </a:t>
            </a:r>
            <a:r>
              <a:rPr lang="fr-FR" sz="2800" dirty="0" smtClean="0"/>
              <a:t>individus</a:t>
            </a:r>
          </a:p>
          <a:p>
            <a:endParaRPr lang="fr-FR" sz="2800" dirty="0"/>
          </a:p>
          <a:p>
            <a:r>
              <a:rPr lang="fr-FR" sz="2800" dirty="0"/>
              <a:t>Les artistes ont employé les scènes de l’histoire romaine et de la mythologie pour enseigner des leçons de la liberté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3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Jacques Louis David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1748-1825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/>
              <a:t>Il a commencé à peindre pendant la période rococo</a:t>
            </a:r>
          </a:p>
          <a:p>
            <a:r>
              <a:rPr lang="fr-FR" sz="2800" dirty="0"/>
              <a:t>Il a visité Rome et </a:t>
            </a:r>
            <a:r>
              <a:rPr lang="fr-FR" sz="2800" dirty="0" err="1"/>
              <a:t>Pompeii</a:t>
            </a:r>
            <a:r>
              <a:rPr lang="fr-FR" sz="2800" dirty="0"/>
              <a:t> et après il s’est intéressé au style classique des Romains</a:t>
            </a:r>
          </a:p>
          <a:p>
            <a:r>
              <a:rPr lang="fr-FR" sz="2800" dirty="0"/>
              <a:t>Il était le premier artiste néoclassique</a:t>
            </a:r>
          </a:p>
          <a:p>
            <a:r>
              <a:rPr lang="fr-FR" sz="2800" dirty="0"/>
              <a:t>Il s’intéressait beaucoup à la politique</a:t>
            </a:r>
          </a:p>
          <a:p>
            <a:r>
              <a:rPr lang="fr-FR" sz="2800" dirty="0"/>
              <a:t>Son art est devenu de la propagande pour ses idées politiques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1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800" u="sng" dirty="0">
                <a:hlinkClick r:id="rId2"/>
              </a:rPr>
              <a:t>Le Serment des Horaces  </a:t>
            </a:r>
            <a:r>
              <a:rPr lang="fr-FR" sz="2800" dirty="0"/>
              <a:t>1784</a:t>
            </a:r>
          </a:p>
          <a:p>
            <a:r>
              <a:rPr lang="fr-FR" sz="2800" dirty="0"/>
              <a:t>Trois frères et leur père jurent fidélité à Rome et vont mourir pour la liberté de </a:t>
            </a:r>
            <a:r>
              <a:rPr lang="fr-FR" sz="2800" dirty="0" smtClean="0"/>
              <a:t>Rome</a:t>
            </a:r>
            <a:endParaRPr lang="fr-FR" sz="2800" dirty="0"/>
          </a:p>
          <a:p>
            <a:r>
              <a:rPr lang="fr-FR" sz="2800" u="sng" dirty="0">
                <a:hlinkClick r:id="rId3"/>
              </a:rPr>
              <a:t>Brute</a:t>
            </a:r>
            <a:r>
              <a:rPr lang="fr-FR" sz="2800" dirty="0"/>
              <a:t> 1789  Brute a condamné ses deux fils traitres à la mort</a:t>
            </a:r>
          </a:p>
          <a:p>
            <a:r>
              <a:rPr lang="fr-FR" sz="2800" u="sng" dirty="0">
                <a:hlinkClick r:id="rId4"/>
              </a:rPr>
              <a:t>Le Serment du Jeu de Paume</a:t>
            </a:r>
            <a:r>
              <a:rPr lang="fr-FR" sz="2800" dirty="0">
                <a:hlinkClick r:id="rId4"/>
              </a:rPr>
              <a:t> </a:t>
            </a:r>
            <a:r>
              <a:rPr lang="fr-FR" sz="2800" dirty="0"/>
              <a:t>1791</a:t>
            </a:r>
          </a:p>
          <a:p>
            <a:r>
              <a:rPr lang="fr-FR" sz="2800" dirty="0"/>
              <a:t>Les révolutionnaires jurent de continuer à travailler pour créer un nouveau gouvernement</a:t>
            </a:r>
          </a:p>
          <a:p>
            <a:r>
              <a:rPr lang="fr-FR" sz="2800" u="sng" dirty="0">
                <a:hlinkClick r:id="rId5"/>
              </a:rPr>
              <a:t>La Mort de Marat </a:t>
            </a:r>
            <a:r>
              <a:rPr lang="fr-FR" sz="2800" dirty="0"/>
              <a:t>1793</a:t>
            </a:r>
          </a:p>
          <a:p>
            <a:r>
              <a:rPr lang="fr-FR" sz="2800" dirty="0"/>
              <a:t>Un révolutionnaire assassiné par une femme loyale à la monarchie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6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David était emprisonné à la fin de la Révolution</a:t>
            </a:r>
          </a:p>
          <a:p>
            <a:r>
              <a:rPr lang="fr-FR" sz="2800" dirty="0"/>
              <a:t>Après être sorti, il a fait des portraits des gens riches</a:t>
            </a:r>
          </a:p>
          <a:p>
            <a:r>
              <a:rPr lang="fr-FR" sz="2800" u="sng" dirty="0">
                <a:hlinkClick r:id="rId2"/>
              </a:rPr>
              <a:t>Les Sabines </a:t>
            </a:r>
            <a:r>
              <a:rPr lang="fr-FR" sz="2800" dirty="0"/>
              <a:t>1799</a:t>
            </a:r>
          </a:p>
          <a:p>
            <a:r>
              <a:rPr lang="fr-FR" sz="2800" u="sng" dirty="0">
                <a:hlinkClick r:id="rId3"/>
              </a:rPr>
              <a:t>Mme </a:t>
            </a:r>
            <a:r>
              <a:rPr lang="fr-FR" sz="2800" u="sng" dirty="0" smtClean="0">
                <a:hlinkClick r:id="rId3"/>
              </a:rPr>
              <a:t>Récamier </a:t>
            </a:r>
            <a:r>
              <a:rPr lang="fr-FR" sz="2800" dirty="0"/>
              <a:t>1800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49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1586</TotalTime>
  <Words>430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Adjacency</vt:lpstr>
      <vt:lpstr>Le Néoclassicisme 1789-1820</vt:lpstr>
      <vt:lpstr>Panorama Historique</vt:lpstr>
      <vt:lpstr>PowerPoint Presentation</vt:lpstr>
      <vt:lpstr> Le Néoclassicisme  </vt:lpstr>
      <vt:lpstr>PowerPoint Presentation</vt:lpstr>
      <vt:lpstr>PowerPoint Presentation</vt:lpstr>
      <vt:lpstr>Jacques Louis David  1748-1825</vt:lpstr>
      <vt:lpstr>PowerPoint Presentation</vt:lpstr>
      <vt:lpstr>PowerPoint Presentation</vt:lpstr>
      <vt:lpstr>PowerPoint Presentation</vt:lpstr>
      <vt:lpstr>Jean Auguste Dominique Ingres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Néoclassicisme 1789-1820</dc:title>
  <dc:creator>Morgan Karen</dc:creator>
  <cp:lastModifiedBy>Morgan Karen</cp:lastModifiedBy>
  <cp:revision>28</cp:revision>
  <cp:lastPrinted>2017-03-29T17:21:56Z</cp:lastPrinted>
  <dcterms:created xsi:type="dcterms:W3CDTF">2011-04-05T13:18:49Z</dcterms:created>
  <dcterms:modified xsi:type="dcterms:W3CDTF">2017-04-05T20:54:11Z</dcterms:modified>
</cp:coreProperties>
</file>